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1" r:id="rId5"/>
    <p:sldId id="264" r:id="rId6"/>
    <p:sldId id="259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8B1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F3AD-A1A0-4357-BDD6-238624F7B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3F87D-2FB4-455A-B619-B4A36FED1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C30F3-7862-4211-8001-81649C48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66CE7-6662-4A97-9B6C-27D539CB2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683CC-BC10-48E6-A89B-62A6FD2E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228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71C4-8E35-4A57-836A-2CF67139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8DDB2-FFF6-4971-8336-A10C21ED9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5961D-4CE6-44C1-82B2-5E8ACB97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5D711-69B2-4753-9342-FD92C4B9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D1A31-4CA2-4BEA-99EC-ECC39FD4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08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EBFBF-E5C7-48F2-8382-F5CE341C4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A9F31-7BF8-460E-AE2D-131BE4589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0002A-A87E-4771-AE42-D2826AFE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31138-DE4E-47DE-814D-335BF11A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6372-C7C9-400F-955B-F5622BF6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823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659A-E888-4B02-8CFA-177E60FF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73095-DF21-4FED-83C4-FD3574F36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25F6B-9318-48A7-A7EF-F73B08CB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6CB6-BA45-426B-BCB6-B9DED5C0C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C8DCC-9382-4A54-83C8-6C7CFDA2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74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6666-B5CA-4668-AA77-C4D19612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BB1A4-8161-41D5-ADAE-137A17D70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6465E-DF9C-4031-A233-70910E27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9EDA7-05C4-46AE-BCEE-598D11FF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23EF1-6AA5-420B-9B86-52427046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15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1DBC-F7CE-42CF-AC96-8BA6B15D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0A17-0F55-4BBA-8D1D-3584060BA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56C83-83C3-4583-82E6-7AFBB733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7DB6B-2FB3-4F5A-ACDE-19FE9FE6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9AEC-9C07-499D-81CC-5FE2D43B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BF8F0-B433-45FC-AFE3-FE68B57E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999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E1B6-BCF3-44CF-9CCD-B70C2AFB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BD33A-434F-43FF-9489-067E89C3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93871-3B41-4D59-AFE8-8200EBB4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CFD7-E0F0-40FE-8F02-A0E82582B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569A8-E706-4E8D-99BD-CFC27DA62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E850E-C44D-4E41-AC58-2A32D710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C6BBF-E71C-4F17-A340-C139AE3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ED6E6-D36B-4D8B-8669-CAB384D3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28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481A-EAEA-419D-B589-AC752FA9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EC590-02CD-45F9-8CC2-B1EA54B3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1FB6E-B7D7-4F9A-89BF-05B65D02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9D68-E957-4FBC-BA40-A9A5934A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877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E7771-F05A-4E83-A647-DAEBBE58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45535-9457-4905-9DFE-592A7DF8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0A59A-C94F-4D53-8173-EEAC1503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592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DF73-A3A9-432F-89A0-66DFD951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F771-1C16-4F76-9F2A-BF3F14AE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E810-1F44-46C8-B7D1-384B5EEC2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317C3-2D9B-48F0-81E5-868A5B02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2630-72FF-4DD0-AE32-908B3E2C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928F9-C998-420F-B7B5-5C652D21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996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3EC0-0823-42E6-B75F-E144D80D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DC7B7-91E6-42C5-8BC1-6A1D95252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14A0A-65BE-4D3E-84D3-AA1BB3BA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4BC6D-1B68-4683-885D-96CCBBFF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7265C-0CA3-46A8-80CC-E2EA89AD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0DEEC-F4D4-4CFA-BC43-3417E53B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25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EECB8-1D42-4064-95FB-73F7B0ED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1B23A-C789-4C16-AB63-3609E030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0BB4B-4771-444F-8EBD-B62562AD8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6BCF5-BD90-4E1A-854C-5BE026C14597}" type="datetimeFigureOut">
              <a:rPr lang="en-AU" smtClean="0"/>
              <a:t>20/6/21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565C9-1412-4810-BAB5-634072683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C1856-4ECD-4DBA-B191-6ED76FE0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35AF-4D8F-4F7F-8653-1417E138DD3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567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A1EB8-2A44-456C-8054-0313F4D21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1487"/>
            <a:ext cx="9144000" cy="13557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AU" sz="5400" b="1" dirty="0">
                <a:solidFill>
                  <a:srgbClr val="8B1A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5400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Dick Lawrence</a:t>
            </a:r>
            <a:br>
              <a:rPr lang="en-AU" sz="5400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AU" sz="5400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Game Day Field Set Up’s</a:t>
            </a:r>
          </a:p>
        </p:txBody>
      </p:sp>
      <p:sp>
        <p:nvSpPr>
          <p:cNvPr id="37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87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building with a hil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97E7DD8-AAD1-4D6A-8B87-586D72344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47" r="1" b="7892"/>
          <a:stretch/>
        </p:blipFill>
        <p:spPr>
          <a:xfrm>
            <a:off x="3649318" y="2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39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A314738-F5E2-4C20-9DE2-8AF2DBB4D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r="-2" b="1551"/>
          <a:stretch/>
        </p:blipFill>
        <p:spPr>
          <a:xfrm>
            <a:off x="942278" y="-971012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40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178"/>
            <a:ext cx="10772163" cy="733833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Field Set Up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A73D0-F3CD-4B7D-9181-9FB3957BC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0726" y="1057013"/>
            <a:ext cx="7684316" cy="569931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CE8589-1740-4A1E-9EA4-0E6C73F80665}"/>
              </a:ext>
            </a:extLst>
          </p:cNvPr>
          <p:cNvSpPr/>
          <p:nvPr/>
        </p:nvSpPr>
        <p:spPr>
          <a:xfrm>
            <a:off x="6224280" y="2614370"/>
            <a:ext cx="2323751" cy="129229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E65760-2E85-4BD6-B257-7B83E5ACDCF8}"/>
              </a:ext>
            </a:extLst>
          </p:cNvPr>
          <p:cNvSpPr/>
          <p:nvPr/>
        </p:nvSpPr>
        <p:spPr>
          <a:xfrm>
            <a:off x="6096000" y="4164342"/>
            <a:ext cx="2323751" cy="129229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1548D-FD6A-4C61-9B50-804D24097F14}"/>
              </a:ext>
            </a:extLst>
          </p:cNvPr>
          <p:cNvSpPr txBox="1"/>
          <p:nvPr/>
        </p:nvSpPr>
        <p:spPr>
          <a:xfrm>
            <a:off x="218113" y="1057013"/>
            <a:ext cx="3582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All Gear in the store room behind the Home change rooms, open the roller door from the inside to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Oval will be marked with black paint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Insert metal goal post spikes on crosses at end of each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PVC Goal &amp; Behind Posts go on top of spikes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Attach foam protectors onto real goal post at each end of full ground for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Mark out boundary using small plastic markers, using broken black line as reference</a:t>
            </a:r>
          </a:p>
        </p:txBody>
      </p:sp>
    </p:spTree>
    <p:extLst>
      <p:ext uri="{BB962C8B-B14F-4D97-AF65-F5344CB8AC3E}">
        <p14:creationId xmlns:p14="http://schemas.microsoft.com/office/powerpoint/2010/main" val="25538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178"/>
            <a:ext cx="10772163" cy="733833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Room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7C75AF-9361-43BA-BA4C-CE1B0ACFF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042" y="906011"/>
            <a:ext cx="3754517" cy="5308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2A56C-178C-4187-A90B-62DDDFDD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" y="906011"/>
            <a:ext cx="4248032" cy="5295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BB003-DDCD-4604-81DC-E5891802CCCB}"/>
              </a:ext>
            </a:extLst>
          </p:cNvPr>
          <p:cNvSpPr txBox="1"/>
          <p:nvPr/>
        </p:nvSpPr>
        <p:spPr>
          <a:xfrm>
            <a:off x="4371048" y="906011"/>
            <a:ext cx="37322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Left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Real Goal post protectors in the middle of trolly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 Field set of Goals (2x sets of Goals) on bottom left shelf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 Field set of goals (2x sets of Goals) on middle left shelf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algn="ctr"/>
            <a:r>
              <a:rPr lang="en-AU" b="1" dirty="0"/>
              <a:t>Right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 Field set of Goal post spikes at one end of bottom shelf, other field set at other end of bottom shelf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2x sets (1 for each field) of coloured markers to mark complete outline of field which will be marked with a broken black line</a:t>
            </a:r>
          </a:p>
        </p:txBody>
      </p:sp>
    </p:spTree>
    <p:extLst>
      <p:ext uri="{BB962C8B-B14F-4D97-AF65-F5344CB8AC3E}">
        <p14:creationId xmlns:p14="http://schemas.microsoft.com/office/powerpoint/2010/main" val="301507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178"/>
            <a:ext cx="10772163" cy="733833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Field Set Up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44D32DD-1381-4AF8-BF20-1B7899185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7045" y="1112561"/>
            <a:ext cx="3478951" cy="4918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9C477-23E6-496A-AA2F-2551B0D6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6" y="1112561"/>
            <a:ext cx="3947037" cy="4920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EFF22-F45A-4502-A303-11DAD01C6818}"/>
              </a:ext>
            </a:extLst>
          </p:cNvPr>
          <p:cNvSpPr txBox="1"/>
          <p:nvPr/>
        </p:nvSpPr>
        <p:spPr>
          <a:xfrm>
            <a:off x="4390405" y="1112561"/>
            <a:ext cx="3265714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Modified fields marked in black paint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Goal square and solid black lines show wear goal posts need to be placed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Broken black line goes around the boundary that needs to be marked with coloured markers</a:t>
            </a:r>
          </a:p>
        </p:txBody>
      </p:sp>
    </p:spTree>
    <p:extLst>
      <p:ext uri="{BB962C8B-B14F-4D97-AF65-F5344CB8AC3E}">
        <p14:creationId xmlns:p14="http://schemas.microsoft.com/office/powerpoint/2010/main" val="16495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0C311766-3AE4-4484-BDCD-D59B837DC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162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8B1A8E"/>
                </a:solidFill>
                <a:latin typeface="Arial Black" panose="020B0A04020102020204" pitchFamily="34" charset="0"/>
              </a:rPr>
              <a:t>Game Day – Full Field Set UP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673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178"/>
            <a:ext cx="10772163" cy="733833"/>
          </a:xfrm>
        </p:spPr>
        <p:txBody>
          <a:bodyPr/>
          <a:lstStyle/>
          <a:p>
            <a:pPr algn="ctr"/>
            <a:r>
              <a:rPr lang="en-A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Ovel Set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A73D0-F3CD-4B7D-9181-9FB3957BC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1365" y="955307"/>
            <a:ext cx="7684316" cy="5699313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EBE8AB-C655-4548-BBC1-803A34200445}"/>
              </a:ext>
            </a:extLst>
          </p:cNvPr>
          <p:cNvSpPr/>
          <p:nvPr/>
        </p:nvSpPr>
        <p:spPr>
          <a:xfrm rot="274527">
            <a:off x="6092604" y="2250095"/>
            <a:ext cx="2495415" cy="34693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8556A-465C-4D74-A18C-99AE0698B692}"/>
              </a:ext>
            </a:extLst>
          </p:cNvPr>
          <p:cNvSpPr/>
          <p:nvPr/>
        </p:nvSpPr>
        <p:spPr>
          <a:xfrm>
            <a:off x="5931418" y="2852673"/>
            <a:ext cx="229299" cy="23489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22ADF-F06A-4B38-87A3-DF8F12E0F218}"/>
              </a:ext>
            </a:extLst>
          </p:cNvPr>
          <p:cNvSpPr/>
          <p:nvPr/>
        </p:nvSpPr>
        <p:spPr>
          <a:xfrm>
            <a:off x="5707122" y="4051740"/>
            <a:ext cx="229299" cy="23489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BA6C7-64FE-4A04-B87A-C8A9972224E8}"/>
              </a:ext>
            </a:extLst>
          </p:cNvPr>
          <p:cNvSpPr/>
          <p:nvPr/>
        </p:nvSpPr>
        <p:spPr>
          <a:xfrm rot="687127">
            <a:off x="5971936" y="3224606"/>
            <a:ext cx="103606" cy="14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49C2BB-6FCE-4CFB-81DB-F9DE37C74390}"/>
              </a:ext>
            </a:extLst>
          </p:cNvPr>
          <p:cNvSpPr/>
          <p:nvPr/>
        </p:nvSpPr>
        <p:spPr>
          <a:xfrm rot="687127">
            <a:off x="5816152" y="3768840"/>
            <a:ext cx="103606" cy="14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C919D-6507-449B-A0E4-F35FFC6C0783}"/>
              </a:ext>
            </a:extLst>
          </p:cNvPr>
          <p:cNvCxnSpPr>
            <a:cxnSpLocks/>
          </p:cNvCxnSpPr>
          <p:nvPr/>
        </p:nvCxnSpPr>
        <p:spPr>
          <a:xfrm>
            <a:off x="5930974" y="3499652"/>
            <a:ext cx="266078" cy="3814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4A6ABA-F64D-424E-AA0E-E42227A759EA}"/>
              </a:ext>
            </a:extLst>
          </p:cNvPr>
          <p:cNvCxnSpPr>
            <a:cxnSpLocks/>
          </p:cNvCxnSpPr>
          <p:nvPr/>
        </p:nvCxnSpPr>
        <p:spPr>
          <a:xfrm>
            <a:off x="5908782" y="3666035"/>
            <a:ext cx="266078" cy="3814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75D860-4BAC-4E8D-8D53-29E7ECA51763}"/>
              </a:ext>
            </a:extLst>
          </p:cNvPr>
          <p:cNvSpPr txBox="1"/>
          <p:nvPr/>
        </p:nvSpPr>
        <p:spPr>
          <a:xfrm>
            <a:off x="485648" y="955307"/>
            <a:ext cx="34059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All gear in storage behind Home Changerooms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Purple Squares are New Marquees to be set up and nailed in for Coaches, Managers, First Aid et 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White squares are existing metal frame shelters to be set up for players benches at each end and the interchange table in the middle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Orange Lines are interchange 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Players and Official areas on each side to be roped off with bunting and pig tail spikes as shown in photos on following slides, will form a gate for players to enter and leave by removing the loop on the rope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7DCDA9-CE95-4198-9E92-A3EB3F85AC76}"/>
              </a:ext>
            </a:extLst>
          </p:cNvPr>
          <p:cNvSpPr/>
          <p:nvPr/>
        </p:nvSpPr>
        <p:spPr>
          <a:xfrm rot="687127">
            <a:off x="5889311" y="3507173"/>
            <a:ext cx="103606" cy="148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6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1C1AA-9717-4FD0-B77E-BD6A129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A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Room</a:t>
            </a:r>
          </a:p>
        </p:txBody>
      </p:sp>
      <p:pic>
        <p:nvPicPr>
          <p:cNvPr id="10" name="Picture 9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F9B7549-3B49-4858-AE50-34E66F5C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88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8" name="Content Placeholder 7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38A6C99E-1054-444A-A0CD-3A374E16B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r="-3" b="-3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0C9E5A-DC1D-4D27-8DC3-90040027B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Left picture shows new Marquee’s in black bags and don’t forget to put the stretcher out</a:t>
            </a:r>
          </a:p>
          <a:p>
            <a:r>
              <a:rPr lang="en-US" sz="2200" dirty="0">
                <a:solidFill>
                  <a:schemeClr val="bg1"/>
                </a:solidFill>
              </a:rPr>
              <a:t>Right picture shows metal frame shelters on wall with the covers on the ground at the end, also pig tail spikes and bunting wrapped up in 2 sets on top right shelf of trolley</a:t>
            </a:r>
          </a:p>
          <a:p>
            <a:r>
              <a:rPr lang="en-US" sz="2200" dirty="0">
                <a:solidFill>
                  <a:schemeClr val="bg1"/>
                </a:solidFill>
              </a:rPr>
              <a:t>Yellow markers on bottom right shelf of trolley to mark interchange</a:t>
            </a:r>
          </a:p>
        </p:txBody>
      </p:sp>
    </p:spTree>
    <p:extLst>
      <p:ext uri="{BB962C8B-B14F-4D97-AF65-F5344CB8AC3E}">
        <p14:creationId xmlns:p14="http://schemas.microsoft.com/office/powerpoint/2010/main" val="7589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0D67EA78-2727-40C6-B864-BD176D181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r="-3" b="1424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8" name="Content Placeholder 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42DA670-3B6B-40DF-A273-81670CA53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r="1" b="2133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2" name="Picture 11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50684012-EE85-4FF1-BCAD-BC74E2A68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0" name="Picture 9" descr="A house with a trampoline and a tree in the back&#10;&#10;Description automatically generated with low confidence">
            <a:extLst>
              <a:ext uri="{FF2B5EF4-FFF2-40B4-BE49-F238E27FC236}">
                <a16:creationId xmlns:a16="http://schemas.microsoft.com/office/drawing/2014/main" id="{DC1CE76B-B898-4C5B-BC2A-8974AC0A81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1742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38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401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 Dick Lawrence Game Day Field Set Up’s</vt:lpstr>
      <vt:lpstr>Modified Field Set Up </vt:lpstr>
      <vt:lpstr>Gear Room</vt:lpstr>
      <vt:lpstr>Modified Field Set Up </vt:lpstr>
      <vt:lpstr>Game Day – Full Field Set UP</vt:lpstr>
      <vt:lpstr>Full Ovel Set Up</vt:lpstr>
      <vt:lpstr>Gear Room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Meakins</dc:creator>
  <cp:lastModifiedBy>Juanita Brown</cp:lastModifiedBy>
  <cp:revision>15</cp:revision>
  <dcterms:created xsi:type="dcterms:W3CDTF">2021-04-29T09:13:18Z</dcterms:created>
  <dcterms:modified xsi:type="dcterms:W3CDTF">2021-06-20T00:13:01Z</dcterms:modified>
</cp:coreProperties>
</file>